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4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CD27-5C29-4FAF-AEAC-FC92D9FC883D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0633-6C82-4ABB-921E-7FD85B9C68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647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CD27-5C29-4FAF-AEAC-FC92D9FC883D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0633-6C82-4ABB-921E-7FD85B9C68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299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CD27-5C29-4FAF-AEAC-FC92D9FC883D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0633-6C82-4ABB-921E-7FD85B9C68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90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CD27-5C29-4FAF-AEAC-FC92D9FC883D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0633-6C82-4ABB-921E-7FD85B9C68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372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CD27-5C29-4FAF-AEAC-FC92D9FC883D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0633-6C82-4ABB-921E-7FD85B9C68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52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CD27-5C29-4FAF-AEAC-FC92D9FC883D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0633-6C82-4ABB-921E-7FD85B9C68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808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CD27-5C29-4FAF-AEAC-FC92D9FC883D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0633-6C82-4ABB-921E-7FD85B9C68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997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CD27-5C29-4FAF-AEAC-FC92D9FC883D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0633-6C82-4ABB-921E-7FD85B9C68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514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CD27-5C29-4FAF-AEAC-FC92D9FC883D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0633-6C82-4ABB-921E-7FD85B9C68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900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CD27-5C29-4FAF-AEAC-FC92D9FC883D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0633-6C82-4ABB-921E-7FD85B9C68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93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CD27-5C29-4FAF-AEAC-FC92D9FC883D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50633-6C82-4ABB-921E-7FD85B9C68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48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BCD27-5C29-4FAF-AEAC-FC92D9FC883D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50633-6C82-4ABB-921E-7FD85B9C68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27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1" y="360363"/>
            <a:ext cx="11325224" cy="2387600"/>
          </a:xfrm>
        </p:spPr>
        <p:txBody>
          <a:bodyPr/>
          <a:lstStyle/>
          <a:p>
            <a:r>
              <a:rPr lang="ru-RU" b="1" dirty="0"/>
              <a:t>Тема 1.3. Кинематическая схема станков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999" y="3602038"/>
            <a:ext cx="9744075" cy="1655762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ru-RU" sz="2800" dirty="0" smtClean="0"/>
              <a:t>Условные обозначения элементов кинематических схем.</a:t>
            </a:r>
          </a:p>
          <a:p>
            <a:pPr marL="457200" indent="-457200" algn="l">
              <a:buAutoNum type="arabicPeriod"/>
            </a:pPr>
            <a:r>
              <a:rPr lang="ru-RU" sz="2800" dirty="0" smtClean="0"/>
              <a:t>Правила составления кинематической схемы.</a:t>
            </a:r>
          </a:p>
          <a:p>
            <a:pPr marL="457200" indent="-457200" algn="l">
              <a:buAutoNum type="arabicPeriod"/>
            </a:pPr>
            <a:r>
              <a:rPr lang="ru-RU" sz="2800" dirty="0" smtClean="0"/>
              <a:t>Определение передаточных отношений.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82248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tretch>
            <a:fillRect/>
          </a:stretch>
        </p:blipFill>
        <p:spPr>
          <a:xfrm>
            <a:off x="458787" y="351154"/>
            <a:ext cx="6608763" cy="618299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172325" y="671508"/>
            <a:ext cx="4800600" cy="2771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назначению и выполняемым функциям схемы делятся на следующие типы: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функциональные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структурные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принципиальные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358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6995" y="358102"/>
            <a:ext cx="5821209" cy="655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 выполнения схем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2925" y="1121908"/>
            <a:ext cx="1164907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выбор правильного обозначения применяемой конструкции;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точное указание места расположения отдельной детали;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последовательность их взаимодействия;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ширина линий (устанавливается существующими стандартами);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правильность отображения сносок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нанесение необходимых надписей и символов.</a:t>
            </a:r>
            <a:endParaRPr lang="ru-RU" sz="24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61244" y="3634246"/>
            <a:ext cx="1117830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 выполнения кинематических схем заключаются в описании следующих конструктивных единиц: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отдельных элементов;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линий кинематических связей;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звеньев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кинематических пар (объединяют две или несколько элементов).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699026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tretch>
            <a:fillRect/>
          </a:stretch>
        </p:blipFill>
        <p:spPr>
          <a:xfrm>
            <a:off x="1477962" y="426720"/>
            <a:ext cx="9237663" cy="5993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575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900" y="421666"/>
            <a:ext cx="11296650" cy="4132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принципиальной схеме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обязательно указывают: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максимально допустимое число оборотов вращающихся валов, передаточных звеньев;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допустимое отклонение детали от исходного состояния;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справочные таблицы;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графики и диаграммы;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характеристики, полученные расчётным путём на этапе проектирования;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надписи, для пояснения специфики отдельных изделий или кинематических пар.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626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3375" y="598829"/>
            <a:ext cx="11325225" cy="5192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кинематических схемах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отображают: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сплошными линиями установленной толщины –вращающиеся детали;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линиями тоньше на половину–конструкции, которые указываются с упрощениями, например, червячные передачи или зубчатые колёса;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взаимосвязи между отдельными составляющими, особенно кинематическими парами, выполняют пунктирными линиями;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указание взаимосвязи между двигателем и передаточными механизмами–двойными пунктирными линиями;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 связи, полученные расчётным путём, на этапе проектирования, при доработке наносятся тройными пунктирными линиями.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805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7229" y="405727"/>
            <a:ext cx="5291192" cy="5305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Регламентирующие документы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424180" y="1062038"/>
            <a:ext cx="5338446" cy="430053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848350" y="1062037"/>
            <a:ext cx="6096000" cy="51421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стандарт, определяющий перечень основных типов пояснительных надписей – ГОСТ 104-68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ГОСТ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2.701-84, включает пояснение основных видов и типов разрабатываемых схем;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перечень установленных обозначений, разрешенных для использования ГОСТ 2.721–74;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список обозначений: условные графические и общего назначения ГОСТ 2.747–68;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96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7070" y="291427"/>
            <a:ext cx="5652509" cy="593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Чтение кинематических схем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461962" y="884731"/>
            <a:ext cx="5919788" cy="4658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7155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276</Words>
  <Application>Microsoft Office PowerPoint</Application>
  <PresentationFormat>Широкоэкранный</PresentationFormat>
  <Paragraphs>39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Тема Office</vt:lpstr>
      <vt:lpstr>Тема 1.3. Кинематическая схема станков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1.3. Кинематическая схема станков</dc:title>
  <dc:creator>Дудникова Галина Васильевна</dc:creator>
  <cp:lastModifiedBy>Дудникова Галина Васильевна</cp:lastModifiedBy>
  <cp:revision>2</cp:revision>
  <dcterms:created xsi:type="dcterms:W3CDTF">2021-09-09T09:51:03Z</dcterms:created>
  <dcterms:modified xsi:type="dcterms:W3CDTF">2021-09-09T10:05:51Z</dcterms:modified>
</cp:coreProperties>
</file>